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F8A"/>
    <a:srgbClr val="147265"/>
    <a:srgbClr val="8B1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84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44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nade.webex.com/conade-sp/onstage/g.php?MTID=e4d27038bd43f365c8cd89c27701b483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cid:80b84599-87f8-4dd2-a9a6-2d872d7b909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na.limon@conade.gob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37432" y="887666"/>
            <a:ext cx="4485955" cy="1102519"/>
          </a:xfrm>
        </p:spPr>
        <p:txBody>
          <a:bodyPr>
            <a:noAutofit/>
          </a:bodyPr>
          <a:lstStyle/>
          <a:p>
            <a:r>
              <a:rPr lang="es-MX" sz="2400" cap="small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Prevención y atención del hostigamiento y acoso sexual en el deporte</a:t>
            </a:r>
            <a:endParaRPr lang="es-ES" sz="2400" cap="small" dirty="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37432" y="2204497"/>
            <a:ext cx="4485956" cy="1314450"/>
          </a:xfrm>
        </p:spPr>
        <p:txBody>
          <a:bodyPr>
            <a:normAutofit/>
          </a:bodyPr>
          <a:lstStyle/>
          <a:p>
            <a:pPr algn="ctr"/>
            <a:r>
              <a:rPr lang="es-ES_tradnl" sz="1600" cap="sm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Dirección de Proyectos Especiales y</a:t>
            </a:r>
            <a:endParaRPr lang="es-MX" sz="1600" cap="small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r>
              <a:rPr lang="es-ES_tradnl" sz="1600" cap="sm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Atención de la Unidad de Género y No Discriminación</a:t>
            </a:r>
            <a:endParaRPr lang="es-ES" sz="1600" cap="small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>
          <a:xfrm>
            <a:off x="4137434" y="2075837"/>
            <a:ext cx="44859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092BCE8D-D870-2345-A328-783F7D2F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8793"/>
            <a:ext cx="7772400" cy="1102519"/>
          </a:xfrm>
        </p:spPr>
        <p:txBody>
          <a:bodyPr/>
          <a:lstStyle/>
          <a:p>
            <a:r>
              <a:rPr lang="es-MX" sz="2400" cap="sm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299A816-C18C-40E9-9A43-BF19BFFDC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80214"/>
            <a:ext cx="6400800" cy="334925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Las acciones para prevenir la violencia en el deporte dan atención a los principios de equidad y no discriminación.</a:t>
            </a:r>
          </a:p>
          <a:p>
            <a:pPr algn="just"/>
            <a:endParaRPr lang="es-MX" sz="1600" b="1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A través del Protocolo para la prevención, atención y sanción del hostigamiento sexual y acoso sexual se establecen las bases para implementar procedimientos uniformes y efectivos en las dependencias y entidades de la Administración Pública Federal.</a:t>
            </a:r>
          </a:p>
          <a:p>
            <a:pPr algn="just"/>
            <a:endParaRPr lang="es-MX" sz="1600" b="1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El reto es establecer las bases para trabajar con todos los actores inmersos en la activación física, la cultura física, el deporte.</a:t>
            </a:r>
          </a:p>
        </p:txBody>
      </p:sp>
    </p:spTree>
    <p:extLst>
      <p:ext uri="{BB962C8B-B14F-4D97-AF65-F5344CB8AC3E}">
        <p14:creationId xmlns:p14="http://schemas.microsoft.com/office/powerpoint/2010/main" val="365741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cap="sm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Acciones puntuales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18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2</a:t>
            </a:r>
            <a:r>
              <a:rPr lang="es-MX" sz="18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6 de noviembre 2019</a:t>
            </a:r>
          </a:p>
          <a:p>
            <a:pPr marL="0" indent="0" algn="ctr">
              <a:buNone/>
            </a:pPr>
            <a:r>
              <a:rPr lang="es-MX" sz="18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Presentación de la unidad de género y no discriminación de la </a:t>
            </a:r>
            <a:r>
              <a:rPr lang="es-MX" sz="1800" cap="small" dirty="0" err="1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conade</a:t>
            </a:r>
            <a:endParaRPr lang="es-MX" sz="1800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18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2</a:t>
            </a:r>
            <a:r>
              <a:rPr lang="es-MX" sz="18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5 de febrero 2020</a:t>
            </a:r>
          </a:p>
          <a:p>
            <a:pPr marL="0" indent="0" algn="ctr">
              <a:buNone/>
            </a:pPr>
            <a:r>
              <a:rPr lang="es-MX" sz="18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Pronunciamiento Cero tolerancia</a:t>
            </a:r>
          </a:p>
          <a:p>
            <a:pPr marL="0" indent="0" algn="ctr">
              <a:buNone/>
            </a:pPr>
            <a:endParaRPr lang="es-MX" sz="1800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1800" dirty="0"/>
          </a:p>
          <a:p>
            <a:endParaRPr lang="es-ES" dirty="0"/>
          </a:p>
        </p:txBody>
      </p:sp>
      <p:pic>
        <p:nvPicPr>
          <p:cNvPr id="7" name="Imagen 6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7BE3B0C6-91EA-475C-AE41-F10EB39B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71750"/>
            <a:ext cx="2057399" cy="1543049"/>
          </a:xfrm>
          <a:prstGeom prst="rect">
            <a:avLst/>
          </a:prstGeom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7F8EAFE0-60FA-4B19-9551-789A1DC1A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54" y="2573318"/>
            <a:ext cx="2619154" cy="15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6368B-E84F-4DE0-BFEA-7B0E9551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100" cap="small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Detección de necesidades</a:t>
            </a:r>
            <a:br>
              <a:rPr lang="es-MX" sz="2800" cap="small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5B54CA-991B-4A97-B8DC-F5529C35C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6149" y="3744542"/>
            <a:ext cx="5901070" cy="1459205"/>
          </a:xfrm>
        </p:spPr>
        <p:txBody>
          <a:bodyPr/>
          <a:lstStyle/>
          <a:p>
            <a:pPr marL="0" indent="0" algn="ctr">
              <a:buNone/>
            </a:pPr>
            <a:r>
              <a:rPr lang="es-MX" sz="20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Diversidad de actores inmersos en la cultura física y el deporte.</a:t>
            </a:r>
            <a:endParaRPr lang="es-MX" dirty="0"/>
          </a:p>
        </p:txBody>
      </p:sp>
      <p:pic>
        <p:nvPicPr>
          <p:cNvPr id="5" name="Imagen 4">
            <a:hlinkClick r:id="rId2" tooltip="&quot;https://conade.webex.com/conade-sp/onstage/g.php?MTID=e4d27038bd43f365c8cd89c27701b4839&quot;"/>
            <a:extLst>
              <a:ext uri="{FF2B5EF4-FFF2-40B4-BE49-F238E27FC236}">
                <a16:creationId xmlns:a16="http://schemas.microsoft.com/office/drawing/2014/main" id="{398F6B18-D47F-4DF4-BDEB-08339A7236DA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2" y="871833"/>
            <a:ext cx="2743200" cy="271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745CE7-3685-43AA-8B17-99643963684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871834"/>
            <a:ext cx="2743200" cy="2713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56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644A0-6C4D-4C31-A555-34C438B1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sm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Avances 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531299-BEAE-4B42-990A-4B9A0A53D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88" y="954374"/>
            <a:ext cx="7751135" cy="19164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19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Promover la cultura de la denuncia. </a:t>
            </a:r>
          </a:p>
          <a:p>
            <a:pPr marL="0" indent="0" algn="just">
              <a:buNone/>
            </a:pPr>
            <a:endParaRPr lang="es-MX" sz="1100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MX" sz="19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Trabajo interinstitucional para dar atención a peticiones a favor de la prevención de la violencia hacia mujeres y niñas en el deporte.</a:t>
            </a:r>
          </a:p>
          <a:p>
            <a:pPr marL="0" indent="0" algn="just">
              <a:buNone/>
            </a:pPr>
            <a:endParaRPr lang="es-MX" sz="1100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MX" sz="19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Acciones conjuntas con el Comité de ética y de prevención de conflictos de interés de la CONADE.</a:t>
            </a:r>
          </a:p>
          <a:p>
            <a:pPr marL="0" indent="0" algn="just">
              <a:buNone/>
            </a:pPr>
            <a:endParaRPr lang="es-MX" sz="1200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4080DE-4EC3-4C42-A935-F7D94CE285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86" y="2893793"/>
            <a:ext cx="3009014" cy="181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31E550-9229-46D3-AFCA-A0A29B23AE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34" y="2909194"/>
            <a:ext cx="1876425" cy="1802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1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63B55-1447-4993-9165-21DBA47B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cap="sm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El paso que sigue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EE9609-6F0D-406F-85D6-41AF598C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47" y="1232050"/>
            <a:ext cx="7686286" cy="2818955"/>
          </a:xfrm>
        </p:spPr>
        <p:txBody>
          <a:bodyPr/>
          <a:lstStyle/>
          <a:p>
            <a:pPr marL="0" indent="0" algn="just">
              <a:buNone/>
            </a:pPr>
            <a:r>
              <a:rPr lang="es-MX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Involucrar a los miembros del SINADE en la atención y prevención del hostigamiento y acoso sexual, en seguimiento a las acciones que realiza la CONADE para erradicar prácticas violentas y fomentar la cultura de paz en el deporte.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735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FAF59-806F-4898-B25A-9E6B4F32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cap="sm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Resultados esperados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43EE8E-89E3-4234-A1E6-3E772F0C7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Reactivar los trabajos de la Comisión Especial Contra la Violencia en el Deporte.</a:t>
            </a:r>
          </a:p>
          <a:p>
            <a:pPr marL="0" indent="0" algn="just">
              <a:buNone/>
            </a:pPr>
            <a:endParaRPr lang="es-MX" sz="1100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MX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Construir el mecanismo de atención al hostigamiento y acoso sexual en el deporte.</a:t>
            </a:r>
          </a:p>
          <a:p>
            <a:pPr marL="0" indent="0" algn="just">
              <a:buNone/>
            </a:pPr>
            <a:endParaRPr lang="es-MX" sz="1100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MX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Definir roles y acciones para el trabajo multidisciplinario e interinstitucional para reconstruir la cultura de paz en el deporte.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436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11425-5AC0-4D20-A132-BD3AE25E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cap="sm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El compromiso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E2A508-2AF2-4D27-BA0B-B27BBC32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u="sng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Mujeres y hombres en el centro de la construcción de la igualdad entre géneros en el deporte</a:t>
            </a:r>
          </a:p>
          <a:p>
            <a:pPr marL="0" indent="0" algn="ctr">
              <a:buNone/>
            </a:pPr>
            <a:endParaRPr lang="es-MX" cap="small" dirty="0"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Sumemos a las y los miembros del SINADE para construir el Pronunciamiento Cero tolerancia al hostigamiento y acoso sexual en el deporte.</a:t>
            </a:r>
          </a:p>
        </p:txBody>
      </p:sp>
    </p:spTree>
    <p:extLst>
      <p:ext uri="{BB962C8B-B14F-4D97-AF65-F5344CB8AC3E}">
        <p14:creationId xmlns:p14="http://schemas.microsoft.com/office/powerpoint/2010/main" val="262485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E3C81-CADE-476E-AA40-7FC794ED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cap="small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Gracias por su atención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9FD06E-FF28-4C86-9976-8240365D119C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7" t="2182" r="7522" b="82977"/>
          <a:stretch/>
        </p:blipFill>
        <p:spPr bwMode="auto">
          <a:xfrm>
            <a:off x="5145715" y="966223"/>
            <a:ext cx="2222205" cy="2381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66AD51DE-6CB8-424D-B58A-320D73D82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80" y="1093813"/>
            <a:ext cx="2254102" cy="2254102"/>
          </a:xfrm>
          <a:prstGeom prst="rect">
            <a:avLst/>
          </a:prstGeom>
        </p:spPr>
      </p:pic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49F55B84-2113-44BD-A277-431303DC8A4A}"/>
              </a:ext>
            </a:extLst>
          </p:cNvPr>
          <p:cNvSpPr txBox="1">
            <a:spLocks/>
          </p:cNvSpPr>
          <p:nvPr/>
        </p:nvSpPr>
        <p:spPr>
          <a:xfrm>
            <a:off x="1616149" y="3531882"/>
            <a:ext cx="5901070" cy="12421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s-MX" sz="16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Mariana Limón Ramírez</a:t>
            </a:r>
          </a:p>
          <a:p>
            <a:pPr marL="0" indent="0" algn="r">
              <a:buFont typeface="Arial"/>
              <a:buNone/>
            </a:pPr>
            <a:r>
              <a:rPr lang="es-MX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dpe@conade.</a:t>
            </a:r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</a:t>
            </a:r>
            <a:r>
              <a:rPr lang="es-MX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ob.mx </a:t>
            </a:r>
          </a:p>
          <a:p>
            <a:pPr marL="0" indent="0" algn="r">
              <a:buFont typeface="Arial"/>
              <a:buNone/>
            </a:pPr>
            <a:r>
              <a:rPr lang="es-MX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mariana.limon@conade.</a:t>
            </a:r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</a:t>
            </a:r>
            <a:r>
              <a:rPr lang="es-MX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ob.mx</a:t>
            </a:r>
            <a:endParaRPr lang="es-MX" sz="1600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Font typeface="Arial"/>
              <a:buNone/>
            </a:pPr>
            <a:r>
              <a:rPr lang="es-MX" sz="16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cel. 56 1416 4054</a:t>
            </a:r>
            <a:r>
              <a:rPr lang="es-MX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cap="small" dirty="0"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700947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367</Words>
  <Application>Microsoft Office PowerPoint</Application>
  <PresentationFormat>Presentación en pantalla (16:9)</PresentationFormat>
  <Paragraphs>41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Montserrat</vt:lpstr>
      <vt:lpstr>Tema de Office</vt:lpstr>
      <vt:lpstr>Prevención y atención del hostigamiento y acoso sexual en el deporte</vt:lpstr>
      <vt:lpstr>Antecedentes</vt:lpstr>
      <vt:lpstr>Acciones puntuales</vt:lpstr>
      <vt:lpstr>Detección de necesidades </vt:lpstr>
      <vt:lpstr>Avances </vt:lpstr>
      <vt:lpstr>El paso que sigue</vt:lpstr>
      <vt:lpstr>Resultados esperados</vt:lpstr>
      <vt:lpstr>El compromiso</vt:lpstr>
      <vt:lpstr>Gracias por su atención</vt:lpstr>
    </vt:vector>
  </TitlesOfParts>
  <Company>UAEH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MARIANA LIMON RAMIREZ</cp:lastModifiedBy>
  <cp:revision>22</cp:revision>
  <dcterms:created xsi:type="dcterms:W3CDTF">2019-07-10T20:07:53Z</dcterms:created>
  <dcterms:modified xsi:type="dcterms:W3CDTF">2021-03-03T07:58:10Z</dcterms:modified>
</cp:coreProperties>
</file>